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67" r:id="rId2"/>
    <p:sldId id="259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>
      <p:cViewPr varScale="1">
        <p:scale>
          <a:sx n="55" d="100"/>
          <a:sy n="55" d="100"/>
        </p:scale>
        <p:origin x="142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 Jackson" userId="caaf5d58dc8d5772" providerId="LiveId" clId="{6CF85C55-3213-482E-BE63-02341B343E76}"/>
    <pc:docChg chg="custSel addSld delSld modSld">
      <pc:chgData name="Andrew W Jackson" userId="caaf5d58dc8d5772" providerId="LiveId" clId="{6CF85C55-3213-482E-BE63-02341B343E76}" dt="2023-09-27T21:12:17.079" v="306" actId="20577"/>
      <pc:docMkLst>
        <pc:docMk/>
      </pc:docMkLst>
      <pc:sldChg chg="del">
        <pc:chgData name="Andrew W Jackson" userId="caaf5d58dc8d5772" providerId="LiveId" clId="{6CF85C55-3213-482E-BE63-02341B343E76}" dt="2023-09-27T18:52:05.555" v="0" actId="2696"/>
        <pc:sldMkLst>
          <pc:docMk/>
          <pc:sldMk cId="411257384" sldId="257"/>
        </pc:sldMkLst>
      </pc:sldChg>
      <pc:sldChg chg="modSp mod">
        <pc:chgData name="Andrew W Jackson" userId="caaf5d58dc8d5772" providerId="LiveId" clId="{6CF85C55-3213-482E-BE63-02341B343E76}" dt="2023-09-27T18:55:53.950" v="276" actId="20577"/>
        <pc:sldMkLst>
          <pc:docMk/>
          <pc:sldMk cId="3830705022" sldId="266"/>
        </pc:sldMkLst>
        <pc:spChg chg="mod">
          <ac:chgData name="Andrew W Jackson" userId="caaf5d58dc8d5772" providerId="LiveId" clId="{6CF85C55-3213-482E-BE63-02341B343E76}" dt="2023-09-27T18:55:53.950" v="276" actId="20577"/>
          <ac:spMkLst>
            <pc:docMk/>
            <pc:sldMk cId="3830705022" sldId="266"/>
            <ac:spMk id="3" creationId="{0A8033D4-8E99-BFBC-C31D-240AC79F81B1}"/>
          </ac:spMkLst>
        </pc:spChg>
      </pc:sldChg>
      <pc:sldChg chg="modSp new mod">
        <pc:chgData name="Andrew W Jackson" userId="caaf5d58dc8d5772" providerId="LiveId" clId="{6CF85C55-3213-482E-BE63-02341B343E76}" dt="2023-09-27T21:12:17.079" v="306" actId="20577"/>
        <pc:sldMkLst>
          <pc:docMk/>
          <pc:sldMk cId="565869129" sldId="267"/>
        </pc:sldMkLst>
        <pc:spChg chg="mod">
          <ac:chgData name="Andrew W Jackson" userId="caaf5d58dc8d5772" providerId="LiveId" clId="{6CF85C55-3213-482E-BE63-02341B343E76}" dt="2023-09-27T21:12:07.792" v="293" actId="20577"/>
          <ac:spMkLst>
            <pc:docMk/>
            <pc:sldMk cId="565869129" sldId="267"/>
            <ac:spMk id="2" creationId="{F3570AE5-68F7-FF63-3697-9A89E787D097}"/>
          </ac:spMkLst>
        </pc:spChg>
        <pc:spChg chg="mod">
          <ac:chgData name="Andrew W Jackson" userId="caaf5d58dc8d5772" providerId="LiveId" clId="{6CF85C55-3213-482E-BE63-02341B343E76}" dt="2023-09-27T21:12:17.079" v="306" actId="20577"/>
          <ac:spMkLst>
            <pc:docMk/>
            <pc:sldMk cId="565869129" sldId="267"/>
            <ac:spMk id="3" creationId="{B3088BF3-4795-FE4C-4936-D75FFD4032B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DEA04-BB66-4563-8AE8-6FDD9FD4E28A}" type="datetimeFigureOut">
              <a:rPr lang="en-CA" smtClean="0"/>
              <a:t>2023-09-28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3F5ED-4B3B-4353-8EB2-4D0FA612ABB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91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770385"/>
            <a:ext cx="7772400" cy="1370583"/>
          </a:xfrm>
          <a:prstGeom prst="rect">
            <a:avLst/>
          </a:prstGeom>
        </p:spPr>
        <p:txBody>
          <a:bodyPr/>
          <a:lstStyle>
            <a:lvl1pPr>
              <a:defRPr b="1" baseline="0"/>
            </a:lvl1pPr>
          </a:lstStyle>
          <a:p>
            <a:r>
              <a:rPr lang="en-US" dirty="0"/>
              <a:t>Insert Presentation Title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31640" y="3238128"/>
            <a:ext cx="6400800" cy="98296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Insert Date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860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1948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EEN 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1303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5105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REEN 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78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7520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REEN 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596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Insert Divider Slide 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A6B6DA-B5EA-4854-93EA-CDB2F3F486E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306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0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Insert Divider Slide Title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4248" y="6448251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2A6B6DA-B5EA-4854-93EA-CDB2F3F486E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413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8080" y="6448251"/>
            <a:ext cx="58640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065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EN 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088" y="6448251"/>
            <a:ext cx="514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981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06E832-CDC8-457E-8B95-07EA29BFAAE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078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GREEN 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2806E832-CDC8-457E-8B95-07EA29BFAAE1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774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2938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GREEN 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Insert Presentation Title in Slide Master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30888" y="64482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2806E832-CDC8-457E-8B95-07EA29BFAAE1}" type="slidenum">
              <a:rPr lang="en-CA" smtClean="0"/>
              <a:pPr algn="r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0996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722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76" r:id="rId3"/>
    <p:sldLayoutId id="2147483668" r:id="rId4"/>
    <p:sldLayoutId id="2147483677" r:id="rId5"/>
    <p:sldLayoutId id="2147483670" r:id="rId6"/>
    <p:sldLayoutId id="2147483678" r:id="rId7"/>
    <p:sldLayoutId id="2147483671" r:id="rId8"/>
    <p:sldLayoutId id="2147483679" r:id="rId9"/>
    <p:sldLayoutId id="2147483672" r:id="rId10"/>
    <p:sldLayoutId id="2147483680" r:id="rId11"/>
    <p:sldLayoutId id="2147483673" r:id="rId12"/>
    <p:sldLayoutId id="2147483681" r:id="rId13"/>
    <p:sldLayoutId id="2147483675" r:id="rId14"/>
    <p:sldLayoutId id="2147483682" r:id="rId1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70AE5-68F7-FF63-3697-9A89E787D0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370583"/>
          </a:xfrm>
        </p:spPr>
        <p:txBody>
          <a:bodyPr/>
          <a:lstStyle/>
          <a:p>
            <a:r>
              <a:rPr lang="en-CA" dirty="0"/>
              <a:t>Presentation:</a:t>
            </a:r>
            <a:br>
              <a:rPr lang="en-CA" dirty="0"/>
            </a:br>
            <a:r>
              <a:rPr lang="en-CA" dirty="0"/>
              <a:t>ITS 10.6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088BF3-4795-FE4C-4936-D75FFD4032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34073"/>
            <a:ext cx="6400800" cy="982960"/>
          </a:xfrm>
        </p:spPr>
        <p:txBody>
          <a:bodyPr/>
          <a:lstStyle/>
          <a:p>
            <a:r>
              <a:rPr lang="en-CA" dirty="0"/>
              <a:t>Sept 27, 2023</a:t>
            </a:r>
          </a:p>
        </p:txBody>
      </p:sp>
    </p:spTree>
    <p:extLst>
      <p:ext uri="{BB962C8B-B14F-4D97-AF65-F5344CB8AC3E}">
        <p14:creationId xmlns:p14="http://schemas.microsoft.com/office/powerpoint/2010/main" val="56586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Considerations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Purpose of the 10.6 leave</a:t>
            </a:r>
          </a:p>
          <a:p>
            <a:pPr lvl="1"/>
            <a:r>
              <a:rPr lang="en-CA" dirty="0"/>
              <a:t>Does this leave meet the terms of Article 10.6?</a:t>
            </a:r>
          </a:p>
          <a:p>
            <a:pPr lvl="1"/>
            <a:r>
              <a:rPr lang="en-CA" dirty="0"/>
              <a:t>What is the relevance to the departmental objectives or your personal learning plan?</a:t>
            </a:r>
          </a:p>
          <a:p>
            <a:r>
              <a:rPr lang="en-CA" dirty="0"/>
              <a:t>Date and duration</a:t>
            </a:r>
          </a:p>
          <a:p>
            <a:pPr lvl="1"/>
            <a:r>
              <a:rPr lang="en-CA" dirty="0"/>
              <a:t>Will other members workloads be affected?</a:t>
            </a:r>
          </a:p>
          <a:p>
            <a:pPr lvl="1"/>
            <a:r>
              <a:rPr lang="en-CA" dirty="0"/>
              <a:t>Will projects timelines be affected?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806E832-CDC8-457E-8B95-07EA29BFAAE1}" type="slidenum">
              <a:rPr lang="en-CA" smtClean="0"/>
              <a:pPr algn="r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41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ACCC8-50C1-A5A9-2880-DE4CE1B05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D6C4-B90A-0CC0-9EBD-FF4F59C0C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Created a standing committee</a:t>
            </a:r>
          </a:p>
          <a:p>
            <a:pPr lvl="1"/>
            <a:r>
              <a:rPr lang="en-CA" dirty="0"/>
              <a:t>2 Management</a:t>
            </a:r>
          </a:p>
          <a:p>
            <a:pPr lvl="1"/>
            <a:r>
              <a:rPr lang="en-CA" dirty="0"/>
              <a:t>4 FSA</a:t>
            </a:r>
          </a:p>
          <a:p>
            <a:r>
              <a:rPr lang="en-CA" dirty="0"/>
              <a:t>Review and evaluation each 10.6 leave request.</a:t>
            </a:r>
          </a:p>
          <a:p>
            <a:r>
              <a:rPr lang="en-CA" dirty="0"/>
              <a:t>Approval awarded if majority of members approved the request.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27B661-1319-5E61-EA6B-C78D6948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806E832-CDC8-457E-8B95-07EA29BFAAE1}" type="slidenum">
              <a:rPr lang="en-CA" smtClean="0"/>
              <a:pPr algn="r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7771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ACCC8-50C1-A5A9-2880-DE4CE1B05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ITS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7D6C4-B90A-0CC0-9EBD-FF4F59C0C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 case of a tie, committee will meet to discuss request further.</a:t>
            </a:r>
          </a:p>
          <a:p>
            <a:r>
              <a:rPr lang="en-CA" dirty="0"/>
              <a:t>Appeal decision</a:t>
            </a:r>
          </a:p>
          <a:p>
            <a:pPr lvl="1"/>
            <a:r>
              <a:rPr lang="en-CA" dirty="0"/>
              <a:t>Submit request of entire department to review and vote</a:t>
            </a:r>
          </a:p>
          <a:p>
            <a:pPr lvl="1"/>
            <a:r>
              <a:rPr lang="en-CA" dirty="0"/>
              <a:t>Tech Rep will oversee the appeal process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27B661-1319-5E61-EA6B-C78D6948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806E832-CDC8-457E-8B95-07EA29BFAAE1}" type="slidenum">
              <a:rPr lang="en-CA" smtClean="0"/>
              <a:pPr algn="r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987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72D1D-C2DD-2E28-2FB8-8A8D63890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Submission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033D4-8E99-BFBC-C31D-240AC79F8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Submit request through our online form</a:t>
            </a:r>
          </a:p>
          <a:p>
            <a:r>
              <a:rPr lang="en-CA" dirty="0"/>
              <a:t>Once submitted, committee will be notified via email</a:t>
            </a:r>
          </a:p>
          <a:p>
            <a:r>
              <a:rPr lang="en-CA" dirty="0"/>
              <a:t>Committee members will review the request and submit their approval</a:t>
            </a:r>
          </a:p>
          <a:p>
            <a:r>
              <a:rPr lang="en-CA" dirty="0"/>
              <a:t>The requestor will be notified of the outcome via email</a:t>
            </a:r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1A06D-589A-CE98-CFF0-0C5FC818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806E832-CDC8-457E-8B95-07EA29BFAAE1}" type="slidenum">
              <a:rPr lang="en-CA" smtClean="0"/>
              <a:pPr algn="r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070502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A Branded Template.pptx" id="{540F2314-E35C-410C-A517-E86A87775331}" vid="{F52CC92B-784C-4270-AEAA-039273787D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FSA Branded Template</Template>
  <TotalTime>192</TotalTime>
  <Words>159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Title Slide</vt:lpstr>
      <vt:lpstr>Presentation: ITS 10.6 Process</vt:lpstr>
      <vt:lpstr>Considerations</vt:lpstr>
      <vt:lpstr>ITS Process</vt:lpstr>
      <vt:lpstr>ITS Process</vt:lpstr>
      <vt:lpstr>Submission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Andrew W Jackson</dc:creator>
  <cp:lastModifiedBy>Matt Greaves</cp:lastModifiedBy>
  <cp:revision>2</cp:revision>
  <dcterms:created xsi:type="dcterms:W3CDTF">2023-09-26T00:34:43Z</dcterms:created>
  <dcterms:modified xsi:type="dcterms:W3CDTF">2023-09-28T15:33:00Z</dcterms:modified>
</cp:coreProperties>
</file>